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jpg>
</file>

<file path=ppt/media/image3.png>
</file>

<file path=ppt/media/image4.png>
</file>

<file path=ppt/media/image5.gif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5b4432331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5b4432331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b4432331b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b4432331b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b4432331b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5b4432331b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5b4432331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5b4432331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5b4432331b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35b4432331b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b4432331b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b4432331b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5b4432331b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5b4432331b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5b4432331b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5b4432331b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b4432331b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b4432331b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5b4432331b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5b4432331b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b4432331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b4432331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35b4432331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35b4432331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5b4432331b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5b4432331b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5b4432331b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5b4432331b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setosa.io/ev/image-kernels/" TargetMode="External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www.youtube.com/watch?v=HnWIHWFbuUQ" TargetMode="External"/><Relationship Id="rId4" Type="http://schemas.openxmlformats.org/officeDocument/2006/relationships/image" Target="../media/image2.jpg"/><Relationship Id="rId5" Type="http://schemas.openxmlformats.org/officeDocument/2006/relationships/hyperlink" Target="https://poloclub.github.io/cnn-explainer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15454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¿Por qué usamos redes neuronales en visión por computadora?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redes neuronales aprenden a ver</a:t>
            </a:r>
            <a:endParaRPr/>
          </a:p>
        </p:txBody>
      </p:sp>
      <p:sp>
        <p:nvSpPr>
          <p:cNvPr id="104" name="Google Shape;10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Las CNN no necesitan que diseñemos “a mano” las features.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Aprenden jerarquías de representación (bo</a:t>
            </a:r>
            <a:r>
              <a:rPr lang="es"/>
              <a:t>r</a:t>
            </a:r>
            <a:r>
              <a:rPr lang="es"/>
              <a:t>des → texturas → partes → objetos).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Generalizan mucho mejor si tienen datos suficientes.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3"/>
              </a:rPr>
              <a:t>Image Kernels. Explained Visually</a:t>
            </a:r>
            <a:endParaRPr/>
          </a:p>
        </p:txBody>
      </p:sp>
      <p:pic>
        <p:nvPicPr>
          <p:cNvPr id="110" name="Google Shape;110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170125"/>
            <a:ext cx="8839200" cy="3704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is is a demo video for the manuscript: &quot;CNN Explainer: Learning Convolutional Neural Networks with Interactive Visualization&quot; &#10;&#10;For a live demo, visit: https://poloclub.github.io/cnn-explainer/&#10;&#10;Music: Carefree by Kevin MacLeod&#10;Link: https://filmmusic.io/song/3476-carefree&#10;License: http://creativecommons.org/licenses/by/4.0/" id="115" name="Google Shape;115;p24" title="Demo Video &quot;CNN Explainer: Learning Convolutional Neural Networks with Interactive Visualization&quot;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7274" y="202638"/>
            <a:ext cx="8089450" cy="455032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4"/>
          <p:cNvSpPr txBox="1"/>
          <p:nvPr/>
        </p:nvSpPr>
        <p:spPr>
          <a:xfrm>
            <a:off x="7447325" y="4789500"/>
            <a:ext cx="11694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u="sng">
                <a:solidFill>
                  <a:schemeClr val="hlink"/>
                </a:solidFill>
                <a:hlinkClick r:id="rId5"/>
              </a:rPr>
              <a:t>CNN Explainer</a:t>
            </a:r>
            <a:endParaRPr sz="1100">
              <a:solidFill>
                <a:schemeClr val="dk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Ventajas clave frente a los métodos tradicionales</a:t>
            </a:r>
            <a:endParaRPr/>
          </a:p>
        </p:txBody>
      </p:sp>
      <p:sp>
        <p:nvSpPr>
          <p:cNvPr id="122" name="Google Shape;122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Escalabilidad y adaptabilidad.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Robustez al ruido, variaciones, oclusiones.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Transfer learning: reusar modelos entrenados en grandes datasets.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Automatización total del proceso de extracción de características.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¿Dónde se usan hoy las redes neuronales en visión?</a:t>
            </a:r>
            <a:endParaRPr/>
          </a:p>
        </p:txBody>
      </p:sp>
      <p:sp>
        <p:nvSpPr>
          <p:cNvPr id="128" name="Google Shape;128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Clasificación de imágenes (salud, redes sociales, industria).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Detección de objetos (seguridad, autos autónomos).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Segmentación semántica (medicina, agricultura).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Reconocimiento facial, OCR, análisis de gestos, arte generativo.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Laboratorio ¿Cómo vería el mundo una CNN entrenada?</a:t>
            </a:r>
            <a:endParaRPr/>
          </a:p>
        </p:txBody>
      </p:sp>
      <p:sp>
        <p:nvSpPr>
          <p:cNvPr id="134" name="Google Shape;134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Vamos a implementar una CNN para clasificación de imágenes.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Objetivo: ver cómo estas ideas se traducen en código.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 title="CNN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5750"/>
            <a:ext cx="91440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</a:t>
            </a:r>
            <a:r>
              <a:rPr lang="es" sz="3277"/>
              <a:t>Redes Neuronales Convolucionales (CNNs) en Visión por Computadora</a:t>
            </a:r>
            <a:endParaRPr sz="3166"/>
          </a:p>
        </p:txBody>
      </p:sp>
      <p:sp>
        <p:nvSpPr>
          <p:cNvPr id="65" name="Google Shape;65;p1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/>
              <a:t>Fundamentos, Aplicaciones y Práctica</a:t>
            </a:r>
            <a:endParaRPr sz="2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" name="Google Shape;7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8263" y="152400"/>
            <a:ext cx="4727466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111" y="0"/>
            <a:ext cx="82797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07263"/>
            <a:ext cx="8839197" cy="47289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Objetivo:</a:t>
            </a:r>
            <a:endParaRPr b="1"/>
          </a:p>
        </p:txBody>
      </p:sp>
      <p:sp>
        <p:nvSpPr>
          <p:cNvPr id="86" name="Google Shape;8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</a:t>
            </a:r>
            <a:r>
              <a:rPr lang="es"/>
              <a:t>ntender las limitaciones de los métodos clásicos y las ventajas que ofrecen las redes neuronales profundas en el procesamiento de imágenes.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Comprender por qué las Redes Neuronales (RN), y específicamente las CNNs, son cruciales en la Visión por Computadora (VC) actual.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Explorar la arquitectura fundamental de las CNNs para tareas visuales.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Analizar aplicaciones prácticas de las CNNs en VC.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¡Poner manos a la obra con laboratorios prácticos enfocados en CNNs!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20"/>
              <a:t>Problema de fondo -&gt; ¿Qué significa “entender” una imagen digital?</a:t>
            </a:r>
            <a:endParaRPr sz="2120"/>
          </a:p>
        </p:txBody>
      </p:sp>
      <p:sp>
        <p:nvSpPr>
          <p:cNvPr id="92" name="Google Shape;9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Una imagen es solo una matriz de píxeles.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¿Cómo hacemos para extraer “significado”?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desafío: variaciones de forma, escala, iluminación, ruido, contexto.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Procesamiento digital clásico: potente pero limitado</a:t>
            </a:r>
            <a:endParaRPr/>
          </a:p>
        </p:txBody>
      </p:sp>
      <p:sp>
        <p:nvSpPr>
          <p:cNvPr id="98" name="Google Shape;9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Detección de bordes, histogramas, transformadas → útiles para tareas puntuales.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Muy sensibles a cambios en las condiciones de la imagen.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Dificultad para generalizar (ej.: una cara en diferente iluminación o rotación).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Falta de adaptabilidad y aprendizaje.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